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</p:sldMasterIdLst>
  <p:notesMasterIdLst>
    <p:notesMasterId r:id="rId32"/>
  </p:notesMasterIdLst>
  <p:sldIdLst>
    <p:sldId id="257" r:id="rId3"/>
    <p:sldId id="335" r:id="rId4"/>
    <p:sldId id="336" r:id="rId5"/>
    <p:sldId id="337" r:id="rId6"/>
    <p:sldId id="338" r:id="rId7"/>
    <p:sldId id="339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25" r:id="rId18"/>
    <p:sldId id="320" r:id="rId19"/>
    <p:sldId id="327" r:id="rId20"/>
    <p:sldId id="350" r:id="rId21"/>
    <p:sldId id="351" r:id="rId22"/>
    <p:sldId id="352" r:id="rId23"/>
    <p:sldId id="353" r:id="rId24"/>
    <p:sldId id="313" r:id="rId25"/>
    <p:sldId id="355" r:id="rId26"/>
    <p:sldId id="321" r:id="rId27"/>
    <p:sldId id="356" r:id="rId28"/>
    <p:sldId id="357" r:id="rId29"/>
    <p:sldId id="358" r:id="rId30"/>
    <p:sldId id="35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0DB7"/>
    <a:srgbClr val="EF31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4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3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adu.by/ru/homeru/obrazovatelnyj-protsess/obshchee-srednee-obrazovanie/uchebnye-predmety-v-xi-klassy/matematika.html" TargetMode="External"/><Relationship Id="rId1" Type="http://schemas.openxmlformats.org/officeDocument/2006/relationships/hyperlink" Target="https://adu.by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F49629-1CD5-4760-8341-682283831071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9C63731A-CC00-4971-9910-28D13FD170B5}">
      <dgm:prSet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рекомендации по составлению и проведению итоговой контрольной работы в 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XI 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классах (базовый и повышенный уровни) по учебному предмету «Математика» </a:t>
          </a:r>
          <a:endParaRPr lang="ru-RU" sz="2400" b="1" i="1" dirty="0">
            <a:solidFill>
              <a:srgbClr val="002060"/>
            </a:solidFill>
            <a:latin typeface="Times New Roman" panose="020206030504050203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7A8D44DC-FD6F-4142-B6B2-EC8AF7385EEC}" type="parTrans" cxnId="{42AB44DA-442A-437B-BA91-D1247ECC81BB}">
      <dgm:prSet/>
      <dgm:spPr/>
      <dgm:t>
        <a:bodyPr/>
        <a:lstStyle/>
        <a:p>
          <a:endParaRPr lang="ru-RU"/>
        </a:p>
      </dgm:t>
    </dgm:pt>
    <dgm:pt modelId="{F191E103-08F5-42F7-9942-EEDC53BEFD7D}" type="sibTrans" cxnId="{42AB44DA-442A-437B-BA91-D1247ECC81BB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DC27F81F-B6F7-4018-9AA3-B0FE5B795EBE}">
      <dgm:prSet/>
      <dgm:spPr/>
      <dgm:t>
        <a:bodyPr/>
        <a:lstStyle/>
        <a:p>
          <a:r>
            <a:rPr lang="ru-RU" i="1" dirty="0" smtClean="0">
              <a:hlinkClick xmlns:r="http://schemas.openxmlformats.org/officeDocument/2006/relationships" r:id="rId1"/>
            </a:rPr>
            <a:t>https://adu.by/</a:t>
          </a:r>
          <a:r>
            <a:rPr lang="ru-RU" u="sng" dirty="0" smtClean="0"/>
            <a:t> </a:t>
          </a:r>
          <a:r>
            <a:rPr lang="ru-RU" i="1" dirty="0" smtClean="0">
              <a:hlinkClick xmlns:r="http://schemas.openxmlformats.org/officeDocument/2006/relationships" r:id="rId2"/>
            </a:rPr>
            <a:t>Главная / Образовательный процесс. 2025/2026 учебный год / Общее среднее образование / Учебные предметы. V–XI классы / Математика</a:t>
          </a:r>
          <a:r>
            <a:rPr lang="ru-RU" u="sng" dirty="0" smtClean="0"/>
            <a:t>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E463E4-C859-40FA-AB5A-0B31E7683338}" type="parTrans" cxnId="{13D1E567-7988-47DA-B1F3-BAE8D4F0A4B1}">
      <dgm:prSet/>
      <dgm:spPr/>
      <dgm:t>
        <a:bodyPr/>
        <a:lstStyle/>
        <a:p>
          <a:endParaRPr lang="ru-RU"/>
        </a:p>
      </dgm:t>
    </dgm:pt>
    <dgm:pt modelId="{04BB3323-3636-4A5F-8A56-924BDF1B6FB1}" type="sibTrans" cxnId="{13D1E567-7988-47DA-B1F3-BAE8D4F0A4B1}">
      <dgm:prSet/>
      <dgm:spPr/>
      <dgm:t>
        <a:bodyPr/>
        <a:lstStyle/>
        <a:p>
          <a:endParaRPr lang="ru-RU"/>
        </a:p>
      </dgm:t>
    </dgm:pt>
    <dgm:pt modelId="{1C634E20-37ED-4760-8D91-4CEFA1909498}" type="pres">
      <dgm:prSet presAssocID="{0EF49629-1CD5-4760-8341-682283831071}" presName="Name0" presStyleCnt="0">
        <dgm:presLayoutVars>
          <dgm:dir/>
          <dgm:resizeHandles val="exact"/>
        </dgm:presLayoutVars>
      </dgm:prSet>
      <dgm:spPr/>
    </dgm:pt>
    <dgm:pt modelId="{61F647C3-787A-4E7C-A61A-035A1FE20E1E}" type="pres">
      <dgm:prSet presAssocID="{9C63731A-CC00-4971-9910-28D13FD170B5}" presName="node" presStyleLbl="node1" presStyleIdx="0" presStyleCnt="2" custScaleX="100130" custScaleY="118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836C6F-FF99-4DAE-AF97-04A677007105}" type="pres">
      <dgm:prSet presAssocID="{F191E103-08F5-42F7-9942-EEDC53BEFD7D}" presName="sibTrans" presStyleLbl="sibTrans2D1" presStyleIdx="0" presStyleCnt="1" custAng="0" custScaleX="136978" custScaleY="73476" custLinFactNeighborX="-3134" custLinFactNeighborY="6592"/>
      <dgm:spPr/>
      <dgm:t>
        <a:bodyPr/>
        <a:lstStyle/>
        <a:p>
          <a:endParaRPr lang="ru-RU"/>
        </a:p>
      </dgm:t>
    </dgm:pt>
    <dgm:pt modelId="{8FF36826-F898-4A8A-B22F-06E095247AED}" type="pres">
      <dgm:prSet presAssocID="{F191E103-08F5-42F7-9942-EEDC53BEFD7D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8AD4B7B2-AB1F-4439-9489-59E09CDD99D9}" type="pres">
      <dgm:prSet presAssocID="{DC27F81F-B6F7-4018-9AA3-B0FE5B795EBE}" presName="node" presStyleLbl="node1" presStyleIdx="1" presStyleCnt="2" custScaleX="103049" custScaleY="1217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D1E567-7988-47DA-B1F3-BAE8D4F0A4B1}" srcId="{0EF49629-1CD5-4760-8341-682283831071}" destId="{DC27F81F-B6F7-4018-9AA3-B0FE5B795EBE}" srcOrd="1" destOrd="0" parTransId="{53E463E4-C859-40FA-AB5A-0B31E7683338}" sibTransId="{04BB3323-3636-4A5F-8A56-924BDF1B6FB1}"/>
    <dgm:cxn modelId="{D200C5A6-6E27-4BE7-B73D-2EC9CD9D1EBE}" type="presOf" srcId="{DC27F81F-B6F7-4018-9AA3-B0FE5B795EBE}" destId="{8AD4B7B2-AB1F-4439-9489-59E09CDD99D9}" srcOrd="0" destOrd="0" presId="urn:microsoft.com/office/officeart/2005/8/layout/process1"/>
    <dgm:cxn modelId="{42AB44DA-442A-437B-BA91-D1247ECC81BB}" srcId="{0EF49629-1CD5-4760-8341-682283831071}" destId="{9C63731A-CC00-4971-9910-28D13FD170B5}" srcOrd="0" destOrd="0" parTransId="{7A8D44DC-FD6F-4142-B6B2-EC8AF7385EEC}" sibTransId="{F191E103-08F5-42F7-9942-EEDC53BEFD7D}"/>
    <dgm:cxn modelId="{B13FC662-9F3E-4624-ADFE-253B6625C3A4}" type="presOf" srcId="{F191E103-08F5-42F7-9942-EEDC53BEFD7D}" destId="{8FF36826-F898-4A8A-B22F-06E095247AED}" srcOrd="1" destOrd="0" presId="urn:microsoft.com/office/officeart/2005/8/layout/process1"/>
    <dgm:cxn modelId="{1AFF54BD-0055-4C41-AC53-E887B008B40B}" type="presOf" srcId="{0EF49629-1CD5-4760-8341-682283831071}" destId="{1C634E20-37ED-4760-8D91-4CEFA1909498}" srcOrd="0" destOrd="0" presId="urn:microsoft.com/office/officeart/2005/8/layout/process1"/>
    <dgm:cxn modelId="{3980FF2C-9914-43CE-A783-FB89D5922764}" type="presOf" srcId="{F191E103-08F5-42F7-9942-EEDC53BEFD7D}" destId="{9E836C6F-FF99-4DAE-AF97-04A677007105}" srcOrd="0" destOrd="0" presId="urn:microsoft.com/office/officeart/2005/8/layout/process1"/>
    <dgm:cxn modelId="{78316275-6D51-488F-BB30-87C32A42D865}" type="presOf" srcId="{9C63731A-CC00-4971-9910-28D13FD170B5}" destId="{61F647C3-787A-4E7C-A61A-035A1FE20E1E}" srcOrd="0" destOrd="0" presId="urn:microsoft.com/office/officeart/2005/8/layout/process1"/>
    <dgm:cxn modelId="{C96DAC2D-5D1C-4FFF-AA3D-F0F71C1751CD}" type="presParOf" srcId="{1C634E20-37ED-4760-8D91-4CEFA1909498}" destId="{61F647C3-787A-4E7C-A61A-035A1FE20E1E}" srcOrd="0" destOrd="0" presId="urn:microsoft.com/office/officeart/2005/8/layout/process1"/>
    <dgm:cxn modelId="{20BF3DAC-FFA4-4B3C-BFE7-9EBDA73A5648}" type="presParOf" srcId="{1C634E20-37ED-4760-8D91-4CEFA1909498}" destId="{9E836C6F-FF99-4DAE-AF97-04A677007105}" srcOrd="1" destOrd="0" presId="urn:microsoft.com/office/officeart/2005/8/layout/process1"/>
    <dgm:cxn modelId="{93A5A57A-1287-4714-A5C0-A39BFFA838A1}" type="presParOf" srcId="{9E836C6F-FF99-4DAE-AF97-04A677007105}" destId="{8FF36826-F898-4A8A-B22F-06E095247AED}" srcOrd="0" destOrd="0" presId="urn:microsoft.com/office/officeart/2005/8/layout/process1"/>
    <dgm:cxn modelId="{FC143A4D-7A72-4FE2-B5EA-400EE51BEC9F}" type="presParOf" srcId="{1C634E20-37ED-4760-8D91-4CEFA1909498}" destId="{8AD4B7B2-AB1F-4439-9489-59E09CDD99D9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F49629-1CD5-4760-8341-682283831071}" type="doc">
      <dgm:prSet loTypeId="urn:microsoft.com/office/officeart/2005/8/layout/bProcess4" loCatId="process" qsTypeId="urn:microsoft.com/office/officeart/2005/8/quickstyle/simple3" qsCatId="simple" csTypeId="urn:microsoft.com/office/officeart/2005/8/colors/accent1_2" csCatId="accent1" phldr="1"/>
      <dgm:spPr/>
    </dgm:pt>
    <dgm:pt modelId="{731296E2-E5ED-43D2-B2B9-534AB38B9632}">
      <dgm:prSet custT="1"/>
      <dgm:spPr/>
      <dgm:t>
        <a:bodyPr/>
        <a:lstStyle/>
        <a:p>
          <a:pPr algn="just"/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Контрольные работы должны проводиться в соответствии с графи</a:t>
          </a:r>
          <a:r>
            <a:rPr lang="be-BY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ком, утвержденным руководителем 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(заместителем руководителя) УОСО</a:t>
          </a:r>
          <a:r>
            <a:rPr lang="be-BY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не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be-BY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более чем по одному учебному предмету в день в одном классе. </a:t>
          </a:r>
          <a:endParaRPr lang="ru-RU" sz="24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F0B232-6E36-46A8-86BE-7680AE8D2462}" type="parTrans" cxnId="{250F69BB-C089-4027-815F-42BE7BE41096}">
      <dgm:prSet/>
      <dgm:spPr/>
      <dgm:t>
        <a:bodyPr/>
        <a:lstStyle/>
        <a:p>
          <a:endParaRPr lang="ru-RU"/>
        </a:p>
      </dgm:t>
    </dgm:pt>
    <dgm:pt modelId="{6FE525A6-219F-4EA3-A8E8-8C2591F27EA9}" type="sibTrans" cxnId="{250F69BB-C089-4027-815F-42BE7BE41096}">
      <dgm:prSet/>
      <dgm:spPr/>
      <dgm:t>
        <a:bodyPr/>
        <a:lstStyle/>
        <a:p>
          <a:endParaRPr lang="ru-RU"/>
        </a:p>
      </dgm:t>
    </dgm:pt>
    <dgm:pt modelId="{62AFD1A8-7042-47E1-B8FF-A1F2AEE790E4}">
      <dgm:prSet custT="1"/>
      <dgm:spPr/>
      <dgm:t>
        <a:bodyPr/>
        <a:lstStyle/>
        <a:p>
          <a:pPr algn="just"/>
          <a:r>
            <a: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Запрещается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проведение контрольных работ:</a:t>
          </a:r>
        </a:p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1) на последнем учебном часе дня;</a:t>
          </a:r>
        </a:p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2) в последний день учебной недели (пятницу) в 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IV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классах;</a:t>
          </a:r>
        </a:p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3) после третьего учебного часа в последний день учебной недели в 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XI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классах.</a:t>
          </a:r>
          <a:endParaRPr lang="ru-RU" sz="20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A7C59E-73AB-4874-A62D-9F7B74F6F820}" type="parTrans" cxnId="{AC37B10F-CA4C-4DAA-9398-81EB6B0146F9}">
      <dgm:prSet/>
      <dgm:spPr/>
      <dgm:t>
        <a:bodyPr/>
        <a:lstStyle/>
        <a:p>
          <a:endParaRPr lang="ru-RU"/>
        </a:p>
      </dgm:t>
    </dgm:pt>
    <dgm:pt modelId="{02CFFB03-2460-4473-B59C-937FFA1B349E}" type="sibTrans" cxnId="{AC37B10F-CA4C-4DAA-9398-81EB6B0146F9}">
      <dgm:prSet/>
      <dgm:spPr/>
      <dgm:t>
        <a:bodyPr/>
        <a:lstStyle/>
        <a:p>
          <a:endParaRPr lang="ru-RU"/>
        </a:p>
      </dgm:t>
    </dgm:pt>
    <dgm:pt modelId="{4CCA4985-AB5F-4257-8019-849F0C89C2D1}" type="pres">
      <dgm:prSet presAssocID="{0EF49629-1CD5-4760-8341-682283831071}" presName="Name0" presStyleCnt="0">
        <dgm:presLayoutVars>
          <dgm:dir/>
          <dgm:resizeHandles/>
        </dgm:presLayoutVars>
      </dgm:prSet>
      <dgm:spPr/>
    </dgm:pt>
    <dgm:pt modelId="{349C3B27-8F94-4FEA-B7E0-3758A0D3D088}" type="pres">
      <dgm:prSet presAssocID="{731296E2-E5ED-43D2-B2B9-534AB38B9632}" presName="compNode" presStyleCnt="0"/>
      <dgm:spPr/>
    </dgm:pt>
    <dgm:pt modelId="{0D6CC4FE-09C2-44DD-B77F-50A53FD8142C}" type="pres">
      <dgm:prSet presAssocID="{731296E2-E5ED-43D2-B2B9-534AB38B9632}" presName="dummyConnPt" presStyleCnt="0"/>
      <dgm:spPr/>
    </dgm:pt>
    <dgm:pt modelId="{FBFBCAA5-8E4E-4B62-9E16-1AEC20CB1792}" type="pres">
      <dgm:prSet presAssocID="{731296E2-E5ED-43D2-B2B9-534AB38B9632}" presName="node" presStyleLbl="node1" presStyleIdx="0" presStyleCnt="2" custScaleX="1500222" custScaleY="628517" custLinFactNeighborX="4734" custLinFactNeighborY="-62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A27BC5-EA4D-4BF7-A9E5-D1557C0B3E78}" type="pres">
      <dgm:prSet presAssocID="{6FE525A6-219F-4EA3-A8E8-8C2591F27EA9}" presName="sibTrans" presStyleLbl="bgSibTrans2D1" presStyleIdx="0" presStyleCnt="1" custAng="13429" custScaleX="27909" custScaleY="110636" custLinFactY="82528" custLinFactNeighborX="11212" custLinFactNeighborY="100000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0E0C4049-1253-4A96-92DF-DF3D74A652BF}" type="pres">
      <dgm:prSet presAssocID="{62AFD1A8-7042-47E1-B8FF-A1F2AEE790E4}" presName="compNode" presStyleCnt="0"/>
      <dgm:spPr/>
    </dgm:pt>
    <dgm:pt modelId="{177B7AD6-D51D-4A7D-96D0-1AC84C316ACE}" type="pres">
      <dgm:prSet presAssocID="{62AFD1A8-7042-47E1-B8FF-A1F2AEE790E4}" presName="dummyConnPt" presStyleCnt="0"/>
      <dgm:spPr/>
    </dgm:pt>
    <dgm:pt modelId="{17AF484F-1E43-4781-BD03-5E305E831883}" type="pres">
      <dgm:prSet presAssocID="{62AFD1A8-7042-47E1-B8FF-A1F2AEE790E4}" presName="node" presStyleLbl="node1" presStyleIdx="1" presStyleCnt="2" custScaleX="1517559" custScaleY="699694" custLinFactNeighborX="15924" custLinFactNeighborY="49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37B10F-CA4C-4DAA-9398-81EB6B0146F9}" srcId="{0EF49629-1CD5-4760-8341-682283831071}" destId="{62AFD1A8-7042-47E1-B8FF-A1F2AEE790E4}" srcOrd="1" destOrd="0" parTransId="{B4A7C59E-73AB-4874-A62D-9F7B74F6F820}" sibTransId="{02CFFB03-2460-4473-B59C-937FFA1B349E}"/>
    <dgm:cxn modelId="{91C85019-8909-4E17-B809-7BAFCE1AC8D0}" type="presOf" srcId="{731296E2-E5ED-43D2-B2B9-534AB38B9632}" destId="{FBFBCAA5-8E4E-4B62-9E16-1AEC20CB1792}" srcOrd="0" destOrd="0" presId="urn:microsoft.com/office/officeart/2005/8/layout/bProcess4"/>
    <dgm:cxn modelId="{CE8ADB8A-7E88-426B-A5C4-C210A3853827}" type="presOf" srcId="{62AFD1A8-7042-47E1-B8FF-A1F2AEE790E4}" destId="{17AF484F-1E43-4781-BD03-5E305E831883}" srcOrd="0" destOrd="0" presId="urn:microsoft.com/office/officeart/2005/8/layout/bProcess4"/>
    <dgm:cxn modelId="{C1B04AFA-3517-4AEA-8750-ABE0499451CE}" type="presOf" srcId="{0EF49629-1CD5-4760-8341-682283831071}" destId="{4CCA4985-AB5F-4257-8019-849F0C89C2D1}" srcOrd="0" destOrd="0" presId="urn:microsoft.com/office/officeart/2005/8/layout/bProcess4"/>
    <dgm:cxn modelId="{16F569D9-CF91-4917-A1F2-CDD23183D782}" type="presOf" srcId="{6FE525A6-219F-4EA3-A8E8-8C2591F27EA9}" destId="{D3A27BC5-EA4D-4BF7-A9E5-D1557C0B3E78}" srcOrd="0" destOrd="0" presId="urn:microsoft.com/office/officeart/2005/8/layout/bProcess4"/>
    <dgm:cxn modelId="{250F69BB-C089-4027-815F-42BE7BE41096}" srcId="{0EF49629-1CD5-4760-8341-682283831071}" destId="{731296E2-E5ED-43D2-B2B9-534AB38B9632}" srcOrd="0" destOrd="0" parTransId="{9CF0B232-6E36-46A8-86BE-7680AE8D2462}" sibTransId="{6FE525A6-219F-4EA3-A8E8-8C2591F27EA9}"/>
    <dgm:cxn modelId="{CB43CB9E-77AD-42AA-9338-0B7040F367FA}" type="presParOf" srcId="{4CCA4985-AB5F-4257-8019-849F0C89C2D1}" destId="{349C3B27-8F94-4FEA-B7E0-3758A0D3D088}" srcOrd="0" destOrd="0" presId="urn:microsoft.com/office/officeart/2005/8/layout/bProcess4"/>
    <dgm:cxn modelId="{691C27C8-02D3-43E0-845E-139AFB27C103}" type="presParOf" srcId="{349C3B27-8F94-4FEA-B7E0-3758A0D3D088}" destId="{0D6CC4FE-09C2-44DD-B77F-50A53FD8142C}" srcOrd="0" destOrd="0" presId="urn:microsoft.com/office/officeart/2005/8/layout/bProcess4"/>
    <dgm:cxn modelId="{AA8708C3-2B3B-4DF2-BC27-E51E4504CF61}" type="presParOf" srcId="{349C3B27-8F94-4FEA-B7E0-3758A0D3D088}" destId="{FBFBCAA5-8E4E-4B62-9E16-1AEC20CB1792}" srcOrd="1" destOrd="0" presId="urn:microsoft.com/office/officeart/2005/8/layout/bProcess4"/>
    <dgm:cxn modelId="{523BB789-A59B-4E35-85E8-07A38321D61D}" type="presParOf" srcId="{4CCA4985-AB5F-4257-8019-849F0C89C2D1}" destId="{D3A27BC5-EA4D-4BF7-A9E5-D1557C0B3E78}" srcOrd="1" destOrd="0" presId="urn:microsoft.com/office/officeart/2005/8/layout/bProcess4"/>
    <dgm:cxn modelId="{2A76894E-A4D2-47AA-8A2A-C63DCEDD05DB}" type="presParOf" srcId="{4CCA4985-AB5F-4257-8019-849F0C89C2D1}" destId="{0E0C4049-1253-4A96-92DF-DF3D74A652BF}" srcOrd="2" destOrd="0" presId="urn:microsoft.com/office/officeart/2005/8/layout/bProcess4"/>
    <dgm:cxn modelId="{F09F8CF9-0D36-4A6C-BA5E-3FE6E93E1567}" type="presParOf" srcId="{0E0C4049-1253-4A96-92DF-DF3D74A652BF}" destId="{177B7AD6-D51D-4A7D-96D0-1AC84C316ACE}" srcOrd="0" destOrd="0" presId="urn:microsoft.com/office/officeart/2005/8/layout/bProcess4"/>
    <dgm:cxn modelId="{CF6A0735-A628-4F9A-B073-DE10386872EA}" type="presParOf" srcId="{0E0C4049-1253-4A96-92DF-DF3D74A652BF}" destId="{17AF484F-1E43-4781-BD03-5E305E83188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F49629-1CD5-4760-8341-682283831071}" type="doc">
      <dgm:prSet loTypeId="urn:microsoft.com/office/officeart/2005/8/layout/lProcess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88AEA7-A85B-4836-AEC0-C3CDACDA7EF6}">
      <dgm:prSet phldrT="[Текст]" custT="1"/>
      <dgm:spPr/>
      <dgm:t>
        <a:bodyPr/>
        <a:lstStyle/>
        <a:p>
          <a:r>
            <a:rPr lang="be-BY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организовать </a:t>
          </a:r>
        </a:p>
        <a:p>
          <a:r>
            <a:rPr lang="be-BY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систематическое повторение</a:t>
          </a:r>
          <a:endParaRPr lang="ru-RU" sz="28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0A40C3-6951-4637-8522-678BEED19853}" type="parTrans" cxnId="{37C69711-53A6-4937-BF77-0CE610858AFE}">
      <dgm:prSet/>
      <dgm:spPr/>
      <dgm:t>
        <a:bodyPr/>
        <a:lstStyle/>
        <a:p>
          <a:endParaRPr lang="ru-RU"/>
        </a:p>
      </dgm:t>
    </dgm:pt>
    <dgm:pt modelId="{0DE29AD8-31A5-4D6B-9508-CB8CC1BC8F32}" type="sibTrans" cxnId="{37C69711-53A6-4937-BF77-0CE610858AFE}">
      <dgm:prSet/>
      <dgm:spPr/>
      <dgm:t>
        <a:bodyPr/>
        <a:lstStyle/>
        <a:p>
          <a:endParaRPr lang="ru-RU"/>
        </a:p>
      </dgm:t>
    </dgm:pt>
    <dgm:pt modelId="{875ED119-FDBA-4E96-97A8-3B69A74434F4}">
      <dgm:prSet phldrT="[Текст]" custT="1"/>
      <dgm:spPr/>
      <dgm:t>
        <a:bodyPr/>
        <a:lstStyle/>
        <a:p>
          <a:r>
            <a:rPr lang="be-BY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Централизованный экзамен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учебному предмету «Математика» по завершении обучения и воспитания учащихся на III ступени общего среднего образования</a:t>
          </a:r>
          <a:r>
            <a:rPr lang="be-BY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591CF1-F184-4C65-BB41-C5B1ECC2C5CA}" type="parTrans" cxnId="{33A6A364-F3EA-42BA-870F-DE940928DCB1}">
      <dgm:prSet/>
      <dgm:spPr/>
      <dgm:t>
        <a:bodyPr/>
        <a:lstStyle/>
        <a:p>
          <a:endParaRPr lang="ru-RU"/>
        </a:p>
      </dgm:t>
    </dgm:pt>
    <dgm:pt modelId="{6BF1AC8D-A57D-40E3-98CA-E6B3C95FF6E2}" type="sibTrans" cxnId="{33A6A364-F3EA-42BA-870F-DE940928DCB1}">
      <dgm:prSet/>
      <dgm:spPr/>
      <dgm:t>
        <a:bodyPr/>
        <a:lstStyle/>
        <a:p>
          <a:endParaRPr lang="ru-RU"/>
        </a:p>
      </dgm:t>
    </dgm:pt>
    <dgm:pt modelId="{E7D79BB2-87D5-4E9B-BDAF-D8035FF35844}">
      <dgm:prSet phldrT="[Текст]" custT="1"/>
      <dgm:spPr/>
      <dgm:t>
        <a:bodyPr/>
        <a:lstStyle/>
        <a:p>
          <a:r>
            <a:rPr lang="be-BY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осуществлять поурочный и тематический контроль с использованитем </a:t>
          </a:r>
          <a:r>
            <a:rPr lang="be-BY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тестовых заданий</a:t>
          </a:r>
          <a:endParaRPr lang="ru-RU" sz="28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51F2D6-5438-41AA-AD3D-1AD17914C8A0}" type="parTrans" cxnId="{348CA065-8654-4274-9DA6-77C5A30F3B88}">
      <dgm:prSet/>
      <dgm:spPr/>
      <dgm:t>
        <a:bodyPr/>
        <a:lstStyle/>
        <a:p>
          <a:endParaRPr lang="ru-RU"/>
        </a:p>
      </dgm:t>
    </dgm:pt>
    <dgm:pt modelId="{D08D7F0E-EDDC-4E69-9EEF-FF52168E04D0}" type="sibTrans" cxnId="{348CA065-8654-4274-9DA6-77C5A30F3B88}">
      <dgm:prSet/>
      <dgm:spPr/>
      <dgm:t>
        <a:bodyPr/>
        <a:lstStyle/>
        <a:p>
          <a:endParaRPr lang="ru-RU"/>
        </a:p>
      </dgm:t>
    </dgm:pt>
    <dgm:pt modelId="{ECE4C602-09E9-4668-8404-D447981FF342}">
      <dgm:prSet phldrT="[Текст]" custT="1"/>
      <dgm:spPr/>
      <dgm:t>
        <a:bodyPr/>
        <a:lstStyle/>
        <a:p>
          <a:r>
            <a:rPr lang="be-BY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e-BY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ыпускной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экзамен по учебному предмету «Математика» по завершении обучения и воспитания учащихся на II ступени общего среднего образования</a:t>
          </a:r>
          <a:r>
            <a:rPr lang="be-BY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C2D066-8F74-47E4-A42C-DB15A42233AB}" type="sibTrans" cxnId="{E054D381-4C0A-4A59-818E-6293B8F79B9E}">
      <dgm:prSet/>
      <dgm:spPr/>
      <dgm:t>
        <a:bodyPr/>
        <a:lstStyle/>
        <a:p>
          <a:endParaRPr lang="ru-RU"/>
        </a:p>
      </dgm:t>
    </dgm:pt>
    <dgm:pt modelId="{7ACF6C77-86B6-47B7-BC62-DA3D635E9C38}" type="parTrans" cxnId="{E054D381-4C0A-4A59-818E-6293B8F79B9E}">
      <dgm:prSet/>
      <dgm:spPr/>
      <dgm:t>
        <a:bodyPr/>
        <a:lstStyle/>
        <a:p>
          <a:endParaRPr lang="ru-RU"/>
        </a:p>
      </dgm:t>
    </dgm:pt>
    <dgm:pt modelId="{1B32C273-735A-46D3-8DC2-7F3A63F2DB34}" type="pres">
      <dgm:prSet presAssocID="{0EF49629-1CD5-4760-8341-68228383107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2DD242-74AB-4AE2-8365-4D1CDA85A509}" type="pres">
      <dgm:prSet presAssocID="{ECE4C602-09E9-4668-8404-D447981FF342}" presName="vertFlow" presStyleCnt="0"/>
      <dgm:spPr/>
      <dgm:t>
        <a:bodyPr/>
        <a:lstStyle/>
        <a:p>
          <a:endParaRPr lang="ru-RU"/>
        </a:p>
      </dgm:t>
    </dgm:pt>
    <dgm:pt modelId="{4828FD33-C1EF-4FA9-A960-8856BC358513}" type="pres">
      <dgm:prSet presAssocID="{ECE4C602-09E9-4668-8404-D447981FF342}" presName="header" presStyleLbl="node1" presStyleIdx="0" presStyleCnt="2" custScaleY="187975"/>
      <dgm:spPr/>
      <dgm:t>
        <a:bodyPr/>
        <a:lstStyle/>
        <a:p>
          <a:endParaRPr lang="ru-RU"/>
        </a:p>
      </dgm:t>
    </dgm:pt>
    <dgm:pt modelId="{E8513ACB-B0C3-4959-A449-AE180828BC5E}" type="pres">
      <dgm:prSet presAssocID="{3D0A40C3-6951-4637-8522-678BEED19853}" presName="parTrans" presStyleLbl="sibTrans2D1" presStyleIdx="0" presStyleCnt="2"/>
      <dgm:spPr/>
      <dgm:t>
        <a:bodyPr/>
        <a:lstStyle/>
        <a:p>
          <a:endParaRPr lang="ru-RU"/>
        </a:p>
      </dgm:t>
    </dgm:pt>
    <dgm:pt modelId="{6916C12C-BEED-41A6-974F-7697EEE9F287}" type="pres">
      <dgm:prSet presAssocID="{6288AEA7-A85B-4836-AEC0-C3CDACDA7EF6}" presName="child" presStyleLbl="alignAccFollow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809149-D13B-4D46-A97F-3DFDBFEF0898}" type="pres">
      <dgm:prSet presAssocID="{ECE4C602-09E9-4668-8404-D447981FF342}" presName="hSp" presStyleCnt="0"/>
      <dgm:spPr/>
      <dgm:t>
        <a:bodyPr/>
        <a:lstStyle/>
        <a:p>
          <a:endParaRPr lang="ru-RU"/>
        </a:p>
      </dgm:t>
    </dgm:pt>
    <dgm:pt modelId="{10A71180-8EE8-4C1A-A27D-BC1D10FA7B41}" type="pres">
      <dgm:prSet presAssocID="{875ED119-FDBA-4E96-97A8-3B69A74434F4}" presName="vertFlow" presStyleCnt="0"/>
      <dgm:spPr/>
      <dgm:t>
        <a:bodyPr/>
        <a:lstStyle/>
        <a:p>
          <a:endParaRPr lang="ru-RU"/>
        </a:p>
      </dgm:t>
    </dgm:pt>
    <dgm:pt modelId="{671736E2-463C-4820-8994-CB1E3015E3B4}" type="pres">
      <dgm:prSet presAssocID="{875ED119-FDBA-4E96-97A8-3B69A74434F4}" presName="header" presStyleLbl="node1" presStyleIdx="1" presStyleCnt="2" custScaleY="178457"/>
      <dgm:spPr/>
      <dgm:t>
        <a:bodyPr/>
        <a:lstStyle/>
        <a:p>
          <a:endParaRPr lang="ru-RU"/>
        </a:p>
      </dgm:t>
    </dgm:pt>
    <dgm:pt modelId="{658D1BB2-1411-4107-8323-3A07CDA353D6}" type="pres">
      <dgm:prSet presAssocID="{4B51F2D6-5438-41AA-AD3D-1AD17914C8A0}" presName="parTrans" presStyleLbl="sibTrans2D1" presStyleIdx="1" presStyleCnt="2"/>
      <dgm:spPr/>
      <dgm:t>
        <a:bodyPr/>
        <a:lstStyle/>
        <a:p>
          <a:endParaRPr lang="ru-RU"/>
        </a:p>
      </dgm:t>
    </dgm:pt>
    <dgm:pt modelId="{377F9F8A-79AC-47E3-A408-19994F3E2FA1}" type="pres">
      <dgm:prSet presAssocID="{E7D79BB2-87D5-4E9B-BDAF-D8035FF35844}" presName="child" presStyleLbl="alignAccFollowNode1" presStyleIdx="1" presStyleCnt="2" custScaleY="1116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5C12D2-A003-4E89-95F3-8ECA0EC28E2C}" type="presOf" srcId="{0EF49629-1CD5-4760-8341-682283831071}" destId="{1B32C273-735A-46D3-8DC2-7F3A63F2DB34}" srcOrd="0" destOrd="0" presId="urn:microsoft.com/office/officeart/2005/8/layout/lProcess1"/>
    <dgm:cxn modelId="{0A871C24-0126-4A4B-B585-E21CB3607487}" type="presOf" srcId="{6288AEA7-A85B-4836-AEC0-C3CDACDA7EF6}" destId="{6916C12C-BEED-41A6-974F-7697EEE9F287}" srcOrd="0" destOrd="0" presId="urn:microsoft.com/office/officeart/2005/8/layout/lProcess1"/>
    <dgm:cxn modelId="{348CA065-8654-4274-9DA6-77C5A30F3B88}" srcId="{875ED119-FDBA-4E96-97A8-3B69A74434F4}" destId="{E7D79BB2-87D5-4E9B-BDAF-D8035FF35844}" srcOrd="0" destOrd="0" parTransId="{4B51F2D6-5438-41AA-AD3D-1AD17914C8A0}" sibTransId="{D08D7F0E-EDDC-4E69-9EEF-FF52168E04D0}"/>
    <dgm:cxn modelId="{E054D381-4C0A-4A59-818E-6293B8F79B9E}" srcId="{0EF49629-1CD5-4760-8341-682283831071}" destId="{ECE4C602-09E9-4668-8404-D447981FF342}" srcOrd="0" destOrd="0" parTransId="{7ACF6C77-86B6-47B7-BC62-DA3D635E9C38}" sibTransId="{25C2D066-8F74-47E4-A42C-DB15A42233AB}"/>
    <dgm:cxn modelId="{AAA95A13-E0E1-4E27-B740-6DD6235F1AC5}" type="presOf" srcId="{4B51F2D6-5438-41AA-AD3D-1AD17914C8A0}" destId="{658D1BB2-1411-4107-8323-3A07CDA353D6}" srcOrd="0" destOrd="0" presId="urn:microsoft.com/office/officeart/2005/8/layout/lProcess1"/>
    <dgm:cxn modelId="{DF45BFC2-4211-49F4-AE1E-0991BCB77D3C}" type="presOf" srcId="{ECE4C602-09E9-4668-8404-D447981FF342}" destId="{4828FD33-C1EF-4FA9-A960-8856BC358513}" srcOrd="0" destOrd="0" presId="urn:microsoft.com/office/officeart/2005/8/layout/lProcess1"/>
    <dgm:cxn modelId="{37C69711-53A6-4937-BF77-0CE610858AFE}" srcId="{ECE4C602-09E9-4668-8404-D447981FF342}" destId="{6288AEA7-A85B-4836-AEC0-C3CDACDA7EF6}" srcOrd="0" destOrd="0" parTransId="{3D0A40C3-6951-4637-8522-678BEED19853}" sibTransId="{0DE29AD8-31A5-4D6B-9508-CB8CC1BC8F32}"/>
    <dgm:cxn modelId="{71EF67E2-4762-4263-92AC-FD8EE82FB1EA}" type="presOf" srcId="{E7D79BB2-87D5-4E9B-BDAF-D8035FF35844}" destId="{377F9F8A-79AC-47E3-A408-19994F3E2FA1}" srcOrd="0" destOrd="0" presId="urn:microsoft.com/office/officeart/2005/8/layout/lProcess1"/>
    <dgm:cxn modelId="{33A6A364-F3EA-42BA-870F-DE940928DCB1}" srcId="{0EF49629-1CD5-4760-8341-682283831071}" destId="{875ED119-FDBA-4E96-97A8-3B69A74434F4}" srcOrd="1" destOrd="0" parTransId="{EC591CF1-F184-4C65-BB41-C5B1ECC2C5CA}" sibTransId="{6BF1AC8D-A57D-40E3-98CA-E6B3C95FF6E2}"/>
    <dgm:cxn modelId="{075293BA-B3A4-44D9-B9C5-4B06624E268A}" type="presOf" srcId="{875ED119-FDBA-4E96-97A8-3B69A74434F4}" destId="{671736E2-463C-4820-8994-CB1E3015E3B4}" srcOrd="0" destOrd="0" presId="urn:microsoft.com/office/officeart/2005/8/layout/lProcess1"/>
    <dgm:cxn modelId="{7B98B908-11C4-42CA-ABFC-CE6C016EBEFE}" type="presOf" srcId="{3D0A40C3-6951-4637-8522-678BEED19853}" destId="{E8513ACB-B0C3-4959-A449-AE180828BC5E}" srcOrd="0" destOrd="0" presId="urn:microsoft.com/office/officeart/2005/8/layout/lProcess1"/>
    <dgm:cxn modelId="{4C381A79-2601-4FB4-ABBC-A44E7E19F450}" type="presParOf" srcId="{1B32C273-735A-46D3-8DC2-7F3A63F2DB34}" destId="{D82DD242-74AB-4AE2-8365-4D1CDA85A509}" srcOrd="0" destOrd="0" presId="urn:microsoft.com/office/officeart/2005/8/layout/lProcess1"/>
    <dgm:cxn modelId="{AB5CF7B9-E31A-48E0-A4D4-6D0440AEA910}" type="presParOf" srcId="{D82DD242-74AB-4AE2-8365-4D1CDA85A509}" destId="{4828FD33-C1EF-4FA9-A960-8856BC358513}" srcOrd="0" destOrd="0" presId="urn:microsoft.com/office/officeart/2005/8/layout/lProcess1"/>
    <dgm:cxn modelId="{F2B556C9-D769-475E-94E0-60F07394EDFB}" type="presParOf" srcId="{D82DD242-74AB-4AE2-8365-4D1CDA85A509}" destId="{E8513ACB-B0C3-4959-A449-AE180828BC5E}" srcOrd="1" destOrd="0" presId="urn:microsoft.com/office/officeart/2005/8/layout/lProcess1"/>
    <dgm:cxn modelId="{4932413F-F2AD-4F8D-B511-0965A3E99816}" type="presParOf" srcId="{D82DD242-74AB-4AE2-8365-4D1CDA85A509}" destId="{6916C12C-BEED-41A6-974F-7697EEE9F287}" srcOrd="2" destOrd="0" presId="urn:microsoft.com/office/officeart/2005/8/layout/lProcess1"/>
    <dgm:cxn modelId="{85802E44-EE32-4DBE-842B-1270F0B888B2}" type="presParOf" srcId="{1B32C273-735A-46D3-8DC2-7F3A63F2DB34}" destId="{B8809149-D13B-4D46-A97F-3DFDBFEF0898}" srcOrd="1" destOrd="0" presId="urn:microsoft.com/office/officeart/2005/8/layout/lProcess1"/>
    <dgm:cxn modelId="{9E08C6EC-D40C-471C-B64C-7993BCCF3996}" type="presParOf" srcId="{1B32C273-735A-46D3-8DC2-7F3A63F2DB34}" destId="{10A71180-8EE8-4C1A-A27D-BC1D10FA7B41}" srcOrd="2" destOrd="0" presId="urn:microsoft.com/office/officeart/2005/8/layout/lProcess1"/>
    <dgm:cxn modelId="{8F8564D1-CDD6-4527-8B91-1DA52F1EE65D}" type="presParOf" srcId="{10A71180-8EE8-4C1A-A27D-BC1D10FA7B41}" destId="{671736E2-463C-4820-8994-CB1E3015E3B4}" srcOrd="0" destOrd="0" presId="urn:microsoft.com/office/officeart/2005/8/layout/lProcess1"/>
    <dgm:cxn modelId="{A164AA03-7A46-4772-8918-06D55DD315E3}" type="presParOf" srcId="{10A71180-8EE8-4C1A-A27D-BC1D10FA7B41}" destId="{658D1BB2-1411-4107-8323-3A07CDA353D6}" srcOrd="1" destOrd="0" presId="urn:microsoft.com/office/officeart/2005/8/layout/lProcess1"/>
    <dgm:cxn modelId="{C1295770-E67D-42AB-B331-CA66FD832D1D}" type="presParOf" srcId="{10A71180-8EE8-4C1A-A27D-BC1D10FA7B41}" destId="{377F9F8A-79AC-47E3-A408-19994F3E2FA1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F49629-1CD5-4760-8341-682283831071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9C63731A-CC00-4971-9910-28D13FD170B5}">
      <dgm:prSet custT="1"/>
      <dgm:spPr/>
      <dgm:t>
        <a:bodyPr/>
        <a:lstStyle/>
        <a:p>
          <a:r>
            <a: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Использовать учебные программы, утвержденные Министерством образования Республики Беларусь</a:t>
          </a:r>
          <a:endParaRPr lang="ru-RU" sz="3200" b="1" i="1" dirty="0">
            <a:solidFill>
              <a:srgbClr val="002060"/>
            </a:solidFill>
            <a:latin typeface="Times New Roman" panose="020206030504050203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7A8D44DC-FD6F-4142-B6B2-EC8AF7385EEC}" type="parTrans" cxnId="{42AB44DA-442A-437B-BA91-D1247ECC81BB}">
      <dgm:prSet/>
      <dgm:spPr/>
      <dgm:t>
        <a:bodyPr/>
        <a:lstStyle/>
        <a:p>
          <a:endParaRPr lang="ru-RU"/>
        </a:p>
      </dgm:t>
    </dgm:pt>
    <dgm:pt modelId="{F191E103-08F5-42F7-9942-EEDC53BEFD7D}" type="sibTrans" cxnId="{42AB44DA-442A-437B-BA91-D1247ECC81BB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33A3C3DE-803D-4423-8CE3-108ADEF60592}">
      <dgm:prSet/>
      <dgm:spPr/>
      <dgm:t>
        <a:bodyPr/>
        <a:lstStyle/>
        <a:p>
          <a:r>
            <a:rPr lang="ru-RU" i="1" dirty="0" smtClean="0"/>
            <a:t>https://adu.by</a:t>
          </a:r>
          <a:endParaRPr lang="ru-RU" dirty="0"/>
        </a:p>
      </dgm:t>
    </dgm:pt>
    <dgm:pt modelId="{F984E478-AFA5-4E34-B3BC-32F78C88249F}" type="parTrans" cxnId="{4862B7FE-7363-4D9B-9B00-BCD056F43EED}">
      <dgm:prSet/>
      <dgm:spPr/>
      <dgm:t>
        <a:bodyPr/>
        <a:lstStyle/>
        <a:p>
          <a:endParaRPr lang="ru-RU"/>
        </a:p>
      </dgm:t>
    </dgm:pt>
    <dgm:pt modelId="{099E86D4-21A7-4B85-8808-945539CA1F7A}" type="sibTrans" cxnId="{4862B7FE-7363-4D9B-9B00-BCD056F43EED}">
      <dgm:prSet/>
      <dgm:spPr/>
      <dgm:t>
        <a:bodyPr/>
        <a:lstStyle/>
        <a:p>
          <a:endParaRPr lang="ru-RU"/>
        </a:p>
      </dgm:t>
    </dgm:pt>
    <dgm:pt modelId="{1C634E20-37ED-4760-8D91-4CEFA1909498}" type="pres">
      <dgm:prSet presAssocID="{0EF49629-1CD5-4760-8341-682283831071}" presName="Name0" presStyleCnt="0">
        <dgm:presLayoutVars>
          <dgm:dir/>
          <dgm:resizeHandles val="exact"/>
        </dgm:presLayoutVars>
      </dgm:prSet>
      <dgm:spPr/>
    </dgm:pt>
    <dgm:pt modelId="{61F647C3-787A-4E7C-A61A-035A1FE20E1E}" type="pres">
      <dgm:prSet presAssocID="{9C63731A-CC00-4971-9910-28D13FD170B5}" presName="node" presStyleLbl="node1" presStyleIdx="0" presStyleCnt="2" custScaleX="111248" custScaleY="140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836C6F-FF99-4DAE-AF97-04A677007105}" type="pres">
      <dgm:prSet presAssocID="{F191E103-08F5-42F7-9942-EEDC53BEFD7D}" presName="sibTrans" presStyleLbl="sibTrans2D1" presStyleIdx="0" presStyleCnt="1" custAng="0" custScaleX="136978" custScaleY="73476" custLinFactNeighborX="-3134" custLinFactNeighborY="6592"/>
      <dgm:spPr/>
      <dgm:t>
        <a:bodyPr/>
        <a:lstStyle/>
        <a:p>
          <a:endParaRPr lang="ru-RU"/>
        </a:p>
      </dgm:t>
    </dgm:pt>
    <dgm:pt modelId="{8FF36826-F898-4A8A-B22F-06E095247AED}" type="pres">
      <dgm:prSet presAssocID="{F191E103-08F5-42F7-9942-EEDC53BEFD7D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090686E0-092E-4F42-904E-916762542EFE}" type="pres">
      <dgm:prSet presAssocID="{33A3C3DE-803D-4423-8CE3-108ADEF60592}" presName="node" presStyleLbl="node1" presStyleIdx="1" presStyleCnt="2" custScaleX="108268" custScaleY="1193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6ADA92-A8FD-41BD-B0F2-1093752C11CD}" type="presOf" srcId="{F191E103-08F5-42F7-9942-EEDC53BEFD7D}" destId="{9E836C6F-FF99-4DAE-AF97-04A677007105}" srcOrd="0" destOrd="0" presId="urn:microsoft.com/office/officeart/2005/8/layout/process1"/>
    <dgm:cxn modelId="{44AE6757-E5CF-404D-A57D-DC9559734313}" type="presOf" srcId="{F191E103-08F5-42F7-9942-EEDC53BEFD7D}" destId="{8FF36826-F898-4A8A-B22F-06E095247AED}" srcOrd="1" destOrd="0" presId="urn:microsoft.com/office/officeart/2005/8/layout/process1"/>
    <dgm:cxn modelId="{55CD2E71-A6BA-4A64-A17D-E59D1DF66C3A}" type="presOf" srcId="{33A3C3DE-803D-4423-8CE3-108ADEF60592}" destId="{090686E0-092E-4F42-904E-916762542EFE}" srcOrd="0" destOrd="0" presId="urn:microsoft.com/office/officeart/2005/8/layout/process1"/>
    <dgm:cxn modelId="{4862B7FE-7363-4D9B-9B00-BCD056F43EED}" srcId="{0EF49629-1CD5-4760-8341-682283831071}" destId="{33A3C3DE-803D-4423-8CE3-108ADEF60592}" srcOrd="1" destOrd="0" parTransId="{F984E478-AFA5-4E34-B3BC-32F78C88249F}" sibTransId="{099E86D4-21A7-4B85-8808-945539CA1F7A}"/>
    <dgm:cxn modelId="{890D2C67-AAE8-4616-99A6-33821F7D63F7}" type="presOf" srcId="{0EF49629-1CD5-4760-8341-682283831071}" destId="{1C634E20-37ED-4760-8D91-4CEFA1909498}" srcOrd="0" destOrd="0" presId="urn:microsoft.com/office/officeart/2005/8/layout/process1"/>
    <dgm:cxn modelId="{42AB44DA-442A-437B-BA91-D1247ECC81BB}" srcId="{0EF49629-1CD5-4760-8341-682283831071}" destId="{9C63731A-CC00-4971-9910-28D13FD170B5}" srcOrd="0" destOrd="0" parTransId="{7A8D44DC-FD6F-4142-B6B2-EC8AF7385EEC}" sibTransId="{F191E103-08F5-42F7-9942-EEDC53BEFD7D}"/>
    <dgm:cxn modelId="{DEF1C3A4-D355-43D6-BD45-D5F3903889C8}" type="presOf" srcId="{9C63731A-CC00-4971-9910-28D13FD170B5}" destId="{61F647C3-787A-4E7C-A61A-035A1FE20E1E}" srcOrd="0" destOrd="0" presId="urn:microsoft.com/office/officeart/2005/8/layout/process1"/>
    <dgm:cxn modelId="{30768C10-F36B-4E0C-9CEB-CCE389B35954}" type="presParOf" srcId="{1C634E20-37ED-4760-8D91-4CEFA1909498}" destId="{61F647C3-787A-4E7C-A61A-035A1FE20E1E}" srcOrd="0" destOrd="0" presId="urn:microsoft.com/office/officeart/2005/8/layout/process1"/>
    <dgm:cxn modelId="{8E025041-051A-461C-AD84-B4431E3D50E9}" type="presParOf" srcId="{1C634E20-37ED-4760-8D91-4CEFA1909498}" destId="{9E836C6F-FF99-4DAE-AF97-04A677007105}" srcOrd="1" destOrd="0" presId="urn:microsoft.com/office/officeart/2005/8/layout/process1"/>
    <dgm:cxn modelId="{B3157744-2D26-43ED-AE18-85AB9DFA4ED7}" type="presParOf" srcId="{9E836C6F-FF99-4DAE-AF97-04A677007105}" destId="{8FF36826-F898-4A8A-B22F-06E095247AED}" srcOrd="0" destOrd="0" presId="urn:microsoft.com/office/officeart/2005/8/layout/process1"/>
    <dgm:cxn modelId="{1AC26525-F0C0-41AE-9C79-5D5707338E39}" type="presParOf" srcId="{1C634E20-37ED-4760-8D91-4CEFA1909498}" destId="{090686E0-092E-4F42-904E-916762542EF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A4814-E57C-44C4-A9E6-17B1E006696F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EA33F-33E0-4131-842E-DC9CE078A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832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EA33F-33E0-4131-842E-DC9CE078A22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37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0146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441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017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0405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4211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214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055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3563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387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886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9205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4448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8582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6934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6794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3432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1971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478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838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78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6921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5376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ADF26-7CF3-45BE-9D2A-482EBB4714B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977F8-29E2-4073-B2E0-089BB32F7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85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ADF26-7CF3-45BE-9D2A-482EBB4714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977F8-29E2-4073-B2E0-089BB32F7A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62890" y="1644470"/>
            <a:ext cx="66228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Учебно-методическое </a:t>
            </a:r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обеспечение образовательного процесса при изучении учебного предмета «Математика» в 2026/2027 учебном году»</a:t>
            </a:r>
            <a:endParaRPr lang="ru-RU" sz="3600" b="1" i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5406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8"/>
            <a:ext cx="9144000" cy="50840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046720" y="886968"/>
            <a:ext cx="923108" cy="915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3814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8548"/>
            <a:ext cx="9144000" cy="48609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959" y="1042093"/>
            <a:ext cx="1114697" cy="1161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0181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8134"/>
            <a:ext cx="9144000" cy="48817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9668" y="1058427"/>
            <a:ext cx="1097280" cy="1101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202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4705"/>
            <a:ext cx="9144000" cy="49085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41433" y="2253232"/>
            <a:ext cx="2040122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Поурочный</a:t>
            </a:r>
            <a:r>
              <a:rPr lang="ru-RU" sz="14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4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контроль</a:t>
            </a:r>
            <a:endParaRPr lang="ru-RU" sz="1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" y="974705"/>
            <a:ext cx="1097279" cy="1115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132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9953"/>
            <a:ext cx="9144000" cy="465809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127" y="1162930"/>
            <a:ext cx="1053736" cy="1075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2096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498" y="924978"/>
            <a:ext cx="7478169" cy="5144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82" y="2013017"/>
            <a:ext cx="1686160" cy="3238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218" y="2639316"/>
            <a:ext cx="3505689" cy="333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6962" y="2013017"/>
            <a:ext cx="3381847" cy="13336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312" y="3536828"/>
            <a:ext cx="8878539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268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74557" y="1267754"/>
            <a:ext cx="7937291" cy="574799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3300" dirty="0"/>
          </a:p>
          <a:p>
            <a:pPr lvl="0"/>
            <a:endParaRPr lang="ru-RU" sz="3300" dirty="0"/>
          </a:p>
          <a:p>
            <a:pPr lvl="0"/>
            <a:endParaRPr lang="ru-RU" sz="3300" dirty="0"/>
          </a:p>
          <a:p>
            <a:pPr lvl="0"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работы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875143"/>
              </p:ext>
            </p:extLst>
          </p:nvPr>
        </p:nvGraphicFramePr>
        <p:xfrm>
          <a:off x="511537" y="2217420"/>
          <a:ext cx="8263328" cy="2857500"/>
        </p:xfrm>
        <a:graphic>
          <a:graphicData uri="http://schemas.openxmlformats.org/drawingml/2006/table">
            <a:tbl>
              <a:tblPr firstRow="1" firstCol="1" bandRow="1"/>
              <a:tblGrid>
                <a:gridCol w="1371600"/>
                <a:gridCol w="426805"/>
                <a:gridCol w="513830"/>
                <a:gridCol w="464894"/>
                <a:gridCol w="538696"/>
                <a:gridCol w="641768"/>
                <a:gridCol w="765810"/>
                <a:gridCol w="788670"/>
                <a:gridCol w="1428750"/>
                <a:gridCol w="1322505"/>
              </a:tblGrid>
              <a:tr h="521744">
                <a:tc rowSpan="2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be-BY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5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82550" algn="ctr"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V</a:t>
                      </a:r>
                      <a:endParaRPr lang="ru-RU" sz="15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VI</a:t>
                      </a:r>
                      <a:endParaRPr lang="ru-RU" sz="15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82550"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VII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VIII</a:t>
                      </a:r>
                      <a:endParaRPr lang="ru-RU" sz="15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82550" algn="ctr"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IX</a:t>
                      </a:r>
                      <a:endParaRPr lang="ru-RU" sz="15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be-BY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Х</a:t>
                      </a:r>
                      <a:endParaRPr lang="ru-RU" sz="15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82550" algn="ctr"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XI</a:t>
                      </a:r>
                      <a:endParaRPr lang="ru-RU" sz="15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11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be-BY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базов. </a:t>
                      </a:r>
                      <a:r>
                        <a:rPr lang="be-BY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уров.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be-BY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повыш. уров.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be-BY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базов. уров.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be-BY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повыш. уров.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461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15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15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Количество контрольных работ</a:t>
                      </a:r>
                      <a:endParaRPr lang="ru-RU" sz="15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ru-RU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ru-RU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</a:t>
                      </a:r>
                      <a:endParaRPr lang="ru-RU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</a:t>
                      </a:r>
                      <a:endParaRPr lang="ru-RU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</a:t>
                      </a:r>
                      <a:endParaRPr lang="ru-RU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</a:t>
                      </a:r>
                      <a:endParaRPr lang="ru-RU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 </a:t>
                      </a:r>
                      <a:endParaRPr lang="ru-RU" sz="15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работ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том числе «Итоговая контрольная работа»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 работ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том числе «Итоговая контрольная работа»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1016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82956551"/>
              </p:ext>
            </p:extLst>
          </p:nvPr>
        </p:nvGraphicFramePr>
        <p:xfrm>
          <a:off x="674557" y="2137410"/>
          <a:ext cx="7898129" cy="3188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674557" y="1267754"/>
            <a:ext cx="7937291" cy="574799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3300" dirty="0"/>
          </a:p>
          <a:p>
            <a:pPr lvl="0"/>
            <a:endParaRPr lang="ru-RU" sz="3300" dirty="0"/>
          </a:p>
          <a:p>
            <a:pPr lvl="0"/>
            <a:endParaRPr lang="ru-RU" sz="3300" dirty="0"/>
          </a:p>
          <a:p>
            <a:pPr lvl="0"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контрольная работа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4211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57434" y="2114018"/>
            <a:ext cx="7937291" cy="574799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300" dirty="0">
              <a:solidFill>
                <a:prstClr val="black"/>
              </a:solidFill>
            </a:endParaRPr>
          </a:p>
          <a:p>
            <a:pPr algn="ctr"/>
            <a:endParaRPr lang="ru-RU" sz="3300" dirty="0">
              <a:solidFill>
                <a:prstClr val="black"/>
              </a:solidFill>
            </a:endParaRPr>
          </a:p>
          <a:p>
            <a:r>
              <a:rPr lang="ru-RU" sz="28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проведению контрольных работ</a:t>
            </a:r>
          </a:p>
          <a:p>
            <a:pPr algn="ctr"/>
            <a:r>
              <a:rPr lang="ru-RU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(ССЭТ часть 2 пункт 67)</a:t>
            </a:r>
          </a:p>
          <a:p>
            <a:endParaRPr lang="ru-RU" sz="285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300" dirty="0">
              <a:solidFill>
                <a:prstClr val="black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39739353"/>
              </p:ext>
            </p:extLst>
          </p:nvPr>
        </p:nvGraphicFramePr>
        <p:xfrm>
          <a:off x="550889" y="1959138"/>
          <a:ext cx="7712439" cy="3687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54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0500"/>
            <a:ext cx="9144000" cy="4617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" y="1120500"/>
            <a:ext cx="1088571" cy="1152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356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050"/>
            <a:ext cx="9144000" cy="48804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8046" y="980050"/>
            <a:ext cx="827314" cy="744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1886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8566"/>
            <a:ext cx="9144000" cy="49208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9667" y="1032301"/>
            <a:ext cx="1079863" cy="1083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0716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1934"/>
            <a:ext cx="9144000" cy="46541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792" y="1162930"/>
            <a:ext cx="1254035" cy="1127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9110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4" y="1080760"/>
            <a:ext cx="9078592" cy="46964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704" y="1080760"/>
            <a:ext cx="1186496" cy="1200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56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45441437"/>
              </p:ext>
            </p:extLst>
          </p:nvPr>
        </p:nvGraphicFramePr>
        <p:xfrm>
          <a:off x="663314" y="1833485"/>
          <a:ext cx="7948535" cy="3901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674558" y="1079252"/>
            <a:ext cx="7937291" cy="574799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33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/>
            </a:r>
            <a:br>
              <a:rPr lang="ru-RU" sz="33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endParaRPr lang="ru-RU" sz="3300" i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7840" y="576848"/>
            <a:ext cx="7476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Выпускной экзамен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4558" y="1192386"/>
            <a:ext cx="79372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be-BY" dirty="0"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be-BY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2026 </a:t>
            </a:r>
            <a:r>
              <a:rPr lang="be-BY" dirty="0">
                <a:latin typeface="Times New Roman" panose="02020603050405020304" pitchFamily="18" charset="0"/>
                <a:ea typeface="Calibri" panose="020F0502020204030204" pitchFamily="34" charset="0"/>
              </a:rPr>
              <a:t>учебном году было подготовлено и </a:t>
            </a:r>
            <a:r>
              <a:rPr lang="be-BY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переиздано </a:t>
            </a:r>
            <a:r>
              <a:rPr lang="be-BY" dirty="0">
                <a:latin typeface="Times New Roman" panose="02020603050405020304" pitchFamily="18" charset="0"/>
                <a:ea typeface="Calibri" panose="020F0502020204030204" pitchFamily="34" charset="0"/>
              </a:rPr>
              <a:t>пособие «Сборник заданий для выпускного экзамена по учебному предмету «Математика» за период обучения и воспитания на II ступени общего среднего образования».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8386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4262"/>
            <a:ext cx="9144000" cy="43894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417" y="1234262"/>
            <a:ext cx="1105989" cy="1099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2927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56720828"/>
              </p:ext>
            </p:extLst>
          </p:nvPr>
        </p:nvGraphicFramePr>
        <p:xfrm>
          <a:off x="674557" y="1988820"/>
          <a:ext cx="7989569" cy="350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674557" y="1267754"/>
            <a:ext cx="7937291" cy="574799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3300" dirty="0"/>
          </a:p>
          <a:p>
            <a:pPr lvl="0"/>
            <a:endParaRPr lang="ru-RU" sz="3300" dirty="0"/>
          </a:p>
          <a:p>
            <a:pPr lvl="0"/>
            <a:endParaRPr lang="ru-RU" sz="3300" dirty="0"/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Факультативные занятия</a:t>
            </a:r>
          </a:p>
        </p:txBody>
      </p:sp>
    </p:spTree>
    <p:extLst>
      <p:ext uri="{BB962C8B-B14F-4D97-AF65-F5344CB8AC3E}">
        <p14:creationId xmlns:p14="http://schemas.microsoft.com/office/powerpoint/2010/main" val="40239251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5687"/>
          <a:stretch/>
        </p:blipFill>
        <p:spPr>
          <a:xfrm>
            <a:off x="0" y="1"/>
            <a:ext cx="9144000" cy="35966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99" y="3596641"/>
            <a:ext cx="8792802" cy="31627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835" y="8710"/>
            <a:ext cx="1114697" cy="1097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89965" y="3444575"/>
            <a:ext cx="1078435" cy="1066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8526" y="3535682"/>
            <a:ext cx="971006" cy="9753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333060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9" y="900720"/>
            <a:ext cx="8921302" cy="51865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707085" y="900720"/>
            <a:ext cx="1236617" cy="1145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365001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6" y="920448"/>
            <a:ext cx="8954750" cy="49822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8045" y="980050"/>
            <a:ext cx="1027611" cy="9793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811589" y="980050"/>
            <a:ext cx="1071154" cy="909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958134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64" y="761526"/>
            <a:ext cx="8977006" cy="49687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8045" y="761526"/>
            <a:ext cx="896983" cy="96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142514" y="761526"/>
            <a:ext cx="965056" cy="96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95008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291"/>
            <a:ext cx="9144000" cy="487741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8046" y="980050"/>
            <a:ext cx="827314" cy="744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3774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9192"/>
            <a:ext cx="9144000" cy="49596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836" y="988757"/>
            <a:ext cx="1071154" cy="1066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9371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271"/>
            <a:ext cx="9144000" cy="11732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526" y="2480701"/>
            <a:ext cx="4644416" cy="25963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418" y="896660"/>
            <a:ext cx="1027611" cy="10898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119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1053"/>
            <a:ext cx="9144000" cy="49358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8045" y="980050"/>
            <a:ext cx="1062445" cy="1049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489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3546"/>
            <a:ext cx="9144000" cy="46509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127" y="1189056"/>
            <a:ext cx="1201783" cy="1040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3248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4379"/>
            <a:ext cx="9144000" cy="48892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064136" y="984379"/>
            <a:ext cx="957943" cy="931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496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404"/>
            <a:ext cx="9144000" cy="48711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418" y="1110679"/>
            <a:ext cx="1071153" cy="1075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4378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2433</TotalTime>
  <Words>284</Words>
  <Application>Microsoft Office PowerPoint</Application>
  <PresentationFormat>Экран (4:3)</PresentationFormat>
  <Paragraphs>62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Cambria</vt:lpstr>
      <vt:lpstr>Times New Roman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151</cp:revision>
  <dcterms:created xsi:type="dcterms:W3CDTF">2022-05-21T06:47:20Z</dcterms:created>
  <dcterms:modified xsi:type="dcterms:W3CDTF">2026-08-26T18:12:58Z</dcterms:modified>
</cp:coreProperties>
</file>